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9" autoAdjust="0"/>
  </p:normalViewPr>
  <p:slideViewPr>
    <p:cSldViewPr snapToGrid="0">
      <p:cViewPr varScale="1">
        <p:scale>
          <a:sx n="82" d="100"/>
          <a:sy n="82" d="100"/>
        </p:scale>
        <p:origin x="2058" y="90"/>
      </p:cViewPr>
      <p:guideLst/>
    </p:cSldViewPr>
  </p:slideViewPr>
  <p:notesTextViewPr>
    <p:cViewPr>
      <p:scale>
        <a:sx n="125" d="100"/>
        <a:sy n="125" d="100"/>
      </p:scale>
      <p:origin x="0" y="-5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7CCF-C992-4FA1-82BE-80D6B2AD8D4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1E623-EC62-4F9B-8D5A-4DC144DA7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Isian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28600" indent="-228600">
              <a:buAutoNum type="arabicPeriod"/>
            </a:pP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dan NIM </a:t>
            </a:r>
            <a:r>
              <a:rPr lang="en-US" dirty="0" err="1"/>
              <a:t>anda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Isikan</a:t>
            </a:r>
            <a:r>
              <a:rPr lang="en-US" dirty="0"/>
              <a:t> semester dan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program MBKM, </a:t>
            </a:r>
            <a:r>
              <a:rPr lang="en-US" dirty="0" err="1"/>
              <a:t>Contoh</a:t>
            </a:r>
            <a:r>
              <a:rPr lang="en-US" dirty="0"/>
              <a:t>: Semester </a:t>
            </a:r>
            <a:r>
              <a:rPr lang="en-US" dirty="0" err="1"/>
              <a:t>Ganjil</a:t>
            </a:r>
            <a:r>
              <a:rPr lang="en-US" dirty="0"/>
              <a:t> 2023/2024</a:t>
            </a:r>
          </a:p>
          <a:p>
            <a:pPr marL="228600" indent="-228600">
              <a:buAutoNum type="arabicPeriod"/>
            </a:pP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MBKM</a:t>
            </a:r>
          </a:p>
          <a:p>
            <a:pPr marL="228600" indent="-228600">
              <a:buAutoNum type="arabicPeriod"/>
            </a:pP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/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dan NIP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dan NIP </a:t>
            </a:r>
            <a:r>
              <a:rPr lang="en-US" dirty="0" err="1"/>
              <a:t>dekan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- Proses:</a:t>
            </a:r>
          </a:p>
          <a:p>
            <a:pPr marL="228600" indent="-228600">
              <a:buAutoNum type="arabicPeriod"/>
            </a:pPr>
            <a:r>
              <a:rPr lang="en-US" dirty="0" err="1"/>
              <a:t>Mintalah</a:t>
            </a:r>
            <a:r>
              <a:rPr lang="en-US" dirty="0"/>
              <a:t> TTD </a:t>
            </a:r>
            <a:r>
              <a:rPr lang="en-US" dirty="0" err="1"/>
              <a:t>pimpinan</a:t>
            </a:r>
            <a:r>
              <a:rPr lang="en-US" dirty="0"/>
              <a:t> dan cap </a:t>
            </a:r>
            <a:r>
              <a:rPr lang="en-US" dirty="0" err="1"/>
              <a:t>stempel</a:t>
            </a:r>
            <a:r>
              <a:rPr lang="en-US" dirty="0"/>
              <a:t> Mitra</a:t>
            </a:r>
          </a:p>
          <a:p>
            <a:pPr marL="228600" indent="-228600">
              <a:buAutoNum type="arabicPeriod"/>
            </a:pPr>
            <a:r>
              <a:rPr lang="en-US" dirty="0"/>
              <a:t>Di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mintalah</a:t>
            </a:r>
            <a:r>
              <a:rPr lang="en-US" dirty="0"/>
              <a:t> TTD </a:t>
            </a:r>
            <a:r>
              <a:rPr lang="en-US" dirty="0" err="1"/>
              <a:t>dekan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Di </a:t>
            </a:r>
            <a:r>
              <a:rPr lang="en-US" dirty="0" err="1"/>
              <a:t>bawa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TU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dan cap </a:t>
            </a:r>
            <a:r>
              <a:rPr lang="en-US" dirty="0" err="1"/>
              <a:t>stempel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1E623-EC62-4F9B-8D5A-4DC144DA7D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1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BD5A5D3-1756-4D1F-BD77-44E36CEBA4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C167BD-7461-428D-975A-64266F5183FD}"/>
              </a:ext>
            </a:extLst>
          </p:cNvPr>
          <p:cNvSpPr/>
          <p:nvPr userDrawn="1"/>
        </p:nvSpPr>
        <p:spPr>
          <a:xfrm>
            <a:off x="3042571" y="1328106"/>
            <a:ext cx="4606672" cy="70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59" dirty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FAKULTAS PETERNAKAN</a:t>
            </a:r>
          </a:p>
          <a:p>
            <a:pPr algn="ctr"/>
            <a:r>
              <a:rPr lang="en-US" sz="1835" dirty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UNIVERSITAS BRAWIJAYA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40D43-3859-4163-B2B6-C75787319E8C}"/>
              </a:ext>
            </a:extLst>
          </p:cNvPr>
          <p:cNvSpPr/>
          <p:nvPr userDrawn="1"/>
        </p:nvSpPr>
        <p:spPr>
          <a:xfrm>
            <a:off x="2512576" y="1994067"/>
            <a:ext cx="5666661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54" dirty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SERTIFIKAT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F891-37C8-41C2-80A9-B30F6F1F5A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DD81-85DD-4EFE-99C8-749D2DF30B3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B4D583-C5F5-4D9B-8E99-81FEFF982E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3" y="392816"/>
            <a:ext cx="798486" cy="80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7DE6A0-A49B-403D-9E5E-01460D7C033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" y="419007"/>
            <a:ext cx="1652019" cy="6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D2F0FB45-6BC7-439E-97C0-2924D6250DC9}"/>
              </a:ext>
            </a:extLst>
          </p:cNvPr>
          <p:cNvSpPr txBox="1">
            <a:spLocks/>
          </p:cNvSpPr>
          <p:nvPr/>
        </p:nvSpPr>
        <p:spPr>
          <a:xfrm>
            <a:off x="1336477" y="5375898"/>
            <a:ext cx="8018859" cy="1787109"/>
          </a:xfrm>
          <a:prstGeom prst="rect">
            <a:avLst/>
          </a:prstGeom>
        </p:spPr>
        <p:txBody>
          <a:bodyPr vert="horz" lIns="98694" tIns="49347" rIns="98694" bIns="49347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9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118DE-F49C-4FC4-8317-A435A2E80C88}"/>
              </a:ext>
            </a:extLst>
          </p:cNvPr>
          <p:cNvSpPr/>
          <p:nvPr/>
        </p:nvSpPr>
        <p:spPr>
          <a:xfrm>
            <a:off x="624092" y="4049020"/>
            <a:ext cx="9375898" cy="8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95" dirty="0"/>
              <a:t>Telah </a:t>
            </a:r>
            <a:r>
              <a:rPr lang="en-US" sz="1295" dirty="0" err="1"/>
              <a:t>Menyelesaikan</a:t>
            </a:r>
            <a:r>
              <a:rPr lang="en-US" sz="1295" dirty="0"/>
              <a:t> </a:t>
            </a:r>
          </a:p>
          <a:p>
            <a:pPr algn="ctr"/>
            <a:r>
              <a:rPr lang="en-US" sz="1295" dirty="0" err="1"/>
              <a:t>Magang</a:t>
            </a:r>
            <a:r>
              <a:rPr lang="en-US" sz="1295" dirty="0"/>
              <a:t> </a:t>
            </a:r>
            <a:r>
              <a:rPr lang="en-US" sz="1295" dirty="0" err="1"/>
              <a:t>Bersertifikat</a:t>
            </a:r>
            <a:r>
              <a:rPr lang="en-US" sz="1295" dirty="0"/>
              <a:t> 20 SKS</a:t>
            </a:r>
          </a:p>
          <a:p>
            <a:pPr algn="ctr"/>
            <a:r>
              <a:rPr lang="en-US" sz="1295" dirty="0"/>
              <a:t>Program Merdeka </a:t>
            </a:r>
            <a:r>
              <a:rPr lang="en-US" sz="1295" dirty="0" err="1"/>
              <a:t>Belajar</a:t>
            </a:r>
            <a:r>
              <a:rPr lang="en-US" sz="1295" dirty="0"/>
              <a:t> </a:t>
            </a:r>
            <a:r>
              <a:rPr lang="en-US" sz="1295" dirty="0" err="1"/>
              <a:t>Kampus</a:t>
            </a:r>
            <a:r>
              <a:rPr lang="en-US" sz="1295" dirty="0"/>
              <a:t> Merdeka (MBKM)</a:t>
            </a:r>
          </a:p>
          <a:p>
            <a:pPr algn="ctr"/>
            <a:r>
              <a:rPr lang="en-US" sz="1295" dirty="0"/>
              <a:t>Semester ………….. 20../20.. di </a:t>
            </a:r>
            <a:r>
              <a:rPr lang="pt-BR" sz="1295" dirty="0"/>
              <a:t>.........nama..mitra............</a:t>
            </a:r>
            <a:endParaRPr lang="en-US" sz="129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68259-0483-424C-ABED-DA0D794CD567}"/>
              </a:ext>
            </a:extLst>
          </p:cNvPr>
          <p:cNvSpPr/>
          <p:nvPr/>
        </p:nvSpPr>
        <p:spPr>
          <a:xfrm>
            <a:off x="624092" y="3270180"/>
            <a:ext cx="9375898" cy="42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59" b="1" dirty="0"/>
              <a:t>….Nama….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0C17D7-D2B9-4B6E-B136-5E11D2C7AD93}"/>
              </a:ext>
            </a:extLst>
          </p:cNvPr>
          <p:cNvSpPr/>
          <p:nvPr/>
        </p:nvSpPr>
        <p:spPr>
          <a:xfrm>
            <a:off x="4206334" y="2891855"/>
            <a:ext cx="2279147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95" dirty="0" err="1"/>
              <a:t>Diberikan</a:t>
            </a:r>
            <a:r>
              <a:rPr lang="en-US" sz="1295" dirty="0"/>
              <a:t> </a:t>
            </a:r>
            <a:r>
              <a:rPr lang="en-US" sz="1295" dirty="0" err="1"/>
              <a:t>Kepada</a:t>
            </a:r>
            <a:r>
              <a:rPr lang="en-US" sz="1295" dirty="0"/>
              <a:t> 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2E7A2-7BAA-4A41-9E16-C55145DE8707}"/>
              </a:ext>
            </a:extLst>
          </p:cNvPr>
          <p:cNvSpPr/>
          <p:nvPr/>
        </p:nvSpPr>
        <p:spPr>
          <a:xfrm>
            <a:off x="3812258" y="2591075"/>
            <a:ext cx="3067296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95" dirty="0" err="1"/>
              <a:t>Nomor</a:t>
            </a:r>
            <a:r>
              <a:rPr lang="es-ES" sz="1295" dirty="0"/>
              <a:t> : </a:t>
            </a:r>
            <a:endParaRPr lang="en-US" sz="1295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FEBAE-0EA1-4228-8D2A-C4F355DBD9F2}"/>
              </a:ext>
            </a:extLst>
          </p:cNvPr>
          <p:cNvSpPr/>
          <p:nvPr/>
        </p:nvSpPr>
        <p:spPr>
          <a:xfrm>
            <a:off x="3180098" y="3631894"/>
            <a:ext cx="4331618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95" dirty="0"/>
              <a:t>NIM ……………………………..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21A1D-FD22-4453-BD1C-7D34F395E0C6}"/>
              </a:ext>
            </a:extLst>
          </p:cNvPr>
          <p:cNvGrpSpPr/>
          <p:nvPr/>
        </p:nvGrpSpPr>
        <p:grpSpPr>
          <a:xfrm>
            <a:off x="914527" y="5292930"/>
            <a:ext cx="8862759" cy="1686616"/>
            <a:chOff x="847312" y="4908563"/>
            <a:chExt cx="8211376" cy="15626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0CDB15-C7E9-457B-A8F5-D243E6831E6E}"/>
                </a:ext>
              </a:extLst>
            </p:cNvPr>
            <p:cNvSpPr/>
            <p:nvPr/>
          </p:nvSpPr>
          <p:spPr>
            <a:xfrm>
              <a:off x="5148469" y="4908563"/>
              <a:ext cx="3910219" cy="156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95" dirty="0" err="1"/>
                <a:t>Dekan</a:t>
              </a:r>
              <a:endParaRPr lang="en-US" sz="1295" dirty="0"/>
            </a:p>
            <a:p>
              <a:pPr algn="ctr"/>
              <a:r>
                <a:rPr lang="en-US" sz="1295" dirty="0" err="1"/>
                <a:t>Fakultas</a:t>
              </a:r>
              <a:r>
                <a:rPr lang="en-US" sz="1295" dirty="0"/>
                <a:t> </a:t>
              </a:r>
              <a:r>
                <a:rPr lang="en-US" sz="1295" dirty="0" err="1"/>
                <a:t>Peternakan</a:t>
              </a:r>
              <a:r>
                <a:rPr lang="en-US" sz="1295" dirty="0"/>
                <a:t> Universitas </a:t>
              </a:r>
              <a:r>
                <a:rPr lang="en-US" sz="1295" dirty="0" err="1"/>
                <a:t>Brawijaya</a:t>
              </a:r>
              <a:r>
                <a:rPr lang="en-US" sz="1295" dirty="0"/>
                <a:t>,</a:t>
              </a:r>
            </a:p>
            <a:p>
              <a:pPr algn="ctr"/>
              <a:endParaRPr lang="en-US" sz="1295" dirty="0"/>
            </a:p>
            <a:p>
              <a:pPr algn="ctr"/>
              <a:endParaRPr lang="en-US" sz="1295" dirty="0"/>
            </a:p>
            <a:p>
              <a:pPr algn="ctr"/>
              <a:endParaRPr lang="en-US" sz="1295" dirty="0"/>
            </a:p>
            <a:p>
              <a:pPr algn="ctr"/>
              <a:endParaRPr lang="en-US" sz="1295" dirty="0"/>
            </a:p>
            <a:p>
              <a:pPr algn="ctr"/>
              <a:r>
                <a:rPr lang="en-US" sz="1295" dirty="0"/>
                <a:t>………….Nama…………..</a:t>
              </a:r>
            </a:p>
            <a:p>
              <a:pPr algn="ctr"/>
              <a:r>
                <a:rPr lang="en-US" sz="1295" dirty="0"/>
                <a:t>NIP …………………………………….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A1B900-BD63-45BE-82DC-D2E430595590}"/>
                </a:ext>
              </a:extLst>
            </p:cNvPr>
            <p:cNvSpPr/>
            <p:nvPr/>
          </p:nvSpPr>
          <p:spPr>
            <a:xfrm>
              <a:off x="847312" y="4908563"/>
              <a:ext cx="3910219" cy="1364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95" dirty="0"/>
                <a:t>....</a:t>
              </a:r>
              <a:r>
                <a:rPr lang="en-US" sz="1295" dirty="0" err="1"/>
                <a:t>Jabatan</a:t>
              </a:r>
              <a:r>
                <a:rPr lang="en-US" sz="1295" dirty="0"/>
                <a:t>….</a:t>
              </a:r>
            </a:p>
            <a:p>
              <a:pPr algn="ctr"/>
              <a:r>
                <a:rPr lang="en-US" sz="1295" dirty="0"/>
                <a:t>.…Nama Mitra.…,</a:t>
              </a:r>
            </a:p>
            <a:p>
              <a:pPr algn="ctr"/>
              <a:endParaRPr lang="en-US" sz="1295" dirty="0"/>
            </a:p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tanda</a:t>
              </a: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tangan</a:t>
              </a: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dan cap stemple </a:t>
              </a:r>
              <a:r>
                <a:rPr lang="en-US" sz="12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mitra</a:t>
              </a:r>
              <a:endParaRPr lang="en-US" sz="1295" dirty="0"/>
            </a:p>
            <a:p>
              <a:pPr algn="ctr"/>
              <a:endParaRPr lang="en-US" sz="1295" dirty="0"/>
            </a:p>
            <a:p>
              <a:pPr algn="ctr"/>
              <a:endParaRPr lang="en-US" sz="1295" dirty="0"/>
            </a:p>
            <a:p>
              <a:pPr algn="ctr"/>
              <a:r>
                <a:rPr lang="sv-SE" sz="1295" dirty="0"/>
                <a:t>....Nama Pejabat/Pimpinan....</a:t>
              </a:r>
              <a:endParaRPr lang="en-US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23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144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</cp:revision>
  <dcterms:created xsi:type="dcterms:W3CDTF">2022-03-21T04:52:28Z</dcterms:created>
  <dcterms:modified xsi:type="dcterms:W3CDTF">2023-10-17T08:30:04Z</dcterms:modified>
</cp:coreProperties>
</file>